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81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3004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1523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3690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3915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0166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2661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2944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3085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7213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7831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69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0385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1276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0895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3348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5004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54EB1-0D9B-42B8-BA04-87059921BB80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544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神爱世人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3" y="1383527"/>
            <a:ext cx="9891423" cy="5548927"/>
          </a:xfrm>
        </p:spPr>
        <p:txBody>
          <a:bodyPr>
            <a:normAutofit/>
          </a:bodyPr>
          <a:lstStyle/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神爱世人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专辑：福之曲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] </a:t>
            </a:r>
          </a:p>
          <a:p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神爱世间的一切罪人，让爱子谦卑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_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降生凡尘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为了救恩生于伯利恒，成就世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_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上大怜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_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悯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一生奔波却被人埋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_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怨，甘心为世间罪人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牺牲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_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一切为人在十架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_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上代偿罪困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812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基督为谁降生？为谁亡？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3" y="1383527"/>
            <a:ext cx="9891423" cy="5548927"/>
          </a:xfrm>
        </p:spPr>
        <p:txBody>
          <a:bodyPr>
            <a:normAutofit fontScale="92500"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为犹太人降生，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为全人类死亡。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救恩是给犹太人的，所以你要成为犹太人才能承接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应许亚伯拉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罕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恩。因此我们在基督里成为犹太人。我们是祂身上的肢体。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因他使我们和睦（原文是因他是我们的和睦），将两下合而为一，拆毁了中间隔断的墙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且以自己的身体废掉冤仇，就是那记在律法上的规条，为要将两下藉着自己造成一个新人，如此便成就了和睦。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以弗所书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2:14-15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52995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基督为谁降生？为谁亡？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3" y="1383527"/>
            <a:ext cx="9891423" cy="554892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为犹太人降生，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为全人类死亡。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福音的双生子：犹太人和外邦人。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这奥秘在以前的世代没有叫人知道，像如今藉着圣灵启示他的圣使徒和先知一样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。这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奥秘就是外邦人在基督耶稣里，藉着福音，得以同为后嗣，同为一体，同蒙应许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 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以弗所书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3:5-6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65058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基督降生对全人类的意义：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3" y="1383527"/>
            <a:ext cx="9607827" cy="554892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这些对我们有什么意义呢？基督的出身对全人类有什么重要讯息？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神要介入（进入）历史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开展祂的救恩计划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宣告末世从基督降生开始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祂的国度在基督里降临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今天谁来传这伟大救恩的故事。我们如何传真正的福音呢？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4757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基督降生对全人类的意义：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3" y="1383527"/>
            <a:ext cx="9891423" cy="554892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从来没有人看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见神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，只有在父怀里的独生子将他表明出来。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1:18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你愿意与耶稣对齐吗？做一个将神显明出来的人。这才是福音最重要的部份。让人看见天父的真实。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880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祂的一生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3" y="1383527"/>
            <a:ext cx="9891423" cy="5548927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星：夜冷星疏，静悄出生，舍天上尊贵，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降：神愿降世，贫贱马厩，倍感冷落，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身：道化身躯，历遍艰辛，实践祂使命，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祂：渡过一生，飘泊人间，受尽苦痛。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声：力竭声嘶，跋涉山川，讲天上真理，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世：神在世界，流浪济世，反招妒忌，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鞭：毒咒鞭伤，十架钉身，罪恶得赦宥，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祂：奉献一生，舍命人间，受尽欺侮。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431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祂的一生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3" y="1383527"/>
            <a:ext cx="9891423" cy="554892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三：墓里三天，越过阴间，显生命真谛，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降：来日降世，迎候信众，我深盼望，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今：让我今天，效法基督，步履祂使命，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愿：尽我一生，请命人间，莫问赏赐。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1531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为神做一个有影响力的人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3" y="1383527"/>
            <a:ext cx="9891423" cy="5548927"/>
          </a:xfrm>
        </p:spPr>
        <p:txBody>
          <a:bodyPr>
            <a:normAutofit fontScale="92500"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你要有基督的影响力吗？你要认识祂的根源。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亚伯拉罕的后裔，大卫的子孙（后裔，子孙：原文是儿子；下同），耶稣基督的家谱：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1:1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为何基督要生为犹太人，不生为中国人或罗马人？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论福，我必赐大福给你；论子孙，我必叫你的子孙多起来，如同天上的星，海边的沙。你子孙必得着仇敌的城门，并且地上万国都必因你的后裔得福，因为你听从了我的话。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22:17-18)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2072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父怀里的独生子将他表明出来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3" y="1383527"/>
            <a:ext cx="9891423" cy="554892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道成了肉身，住在我们中间，充充满满地有恩典有真理。我们也见过他的荣光，正是父独生子的荣光。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从来没有人看见　神，只有在父怀里的独生子将他表明出来。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1:14,18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基督教千年悬谜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基督为何降生？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基督何时降生？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基督为谁降生？为谁亡？</a:t>
            </a:r>
          </a:p>
          <a:p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2306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基督为何降生？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3" y="1383527"/>
            <a:ext cx="9891423" cy="554892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她将要生一个儿子，你要给他起名叫耶稣，因他要将自己的百姓从罪恶里救出来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。这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一切的事成就是要应验主藉先知所说的话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，说：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必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有童女怀孕生子；人要称他的名为以马内利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以马内利翻出来就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与我们同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1:21-23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成就应许降生，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应许赐下弥赛亚永恒国度。</a:t>
            </a:r>
          </a:p>
          <a:p>
            <a:pPr marL="0" indent="0">
              <a:buNone/>
            </a:pP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2662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基督为何降生？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3" y="1383527"/>
            <a:ext cx="9891423" cy="5548927"/>
          </a:xfrm>
        </p:spPr>
        <p:txBody>
          <a:bodyPr>
            <a:normAutofit/>
          </a:bodyPr>
          <a:lstStyle/>
          <a:p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应验预言降生。</a:t>
            </a:r>
          </a:p>
          <a:p>
            <a:pPr marL="0" indent="0">
              <a:buNone/>
            </a:pP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童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女生子，一位先知，弥赛亚。</a:t>
            </a:r>
          </a:p>
          <a:p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以马内利降生。</a:t>
            </a:r>
          </a:p>
          <a:p>
            <a:pPr marL="0" indent="0">
              <a:buNone/>
            </a:pP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名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叫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将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百姓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从罪恶里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救出来，他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名</a:t>
            </a:r>
            <a:endParaRPr lang="en-US" altLang="zh-CN" sz="36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叫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以马内利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我们只关心半个救恩，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罪中拯救。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所以只传着半个救恩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，忘了以马内利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marL="0" indent="0">
              <a:buNone/>
            </a:pP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89984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基督何时降生？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3" y="1383527"/>
            <a:ext cx="9891423" cy="554892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出生年份不确定，应是在公元前几年。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出生时间不确定，应是在住棚节降生。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这些都不重要，重要的是祂已经降生了。在那年，那日子降生重要吗？不重要。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为何要在住棚节降生呢？神的帐幕在人间。是应验预言以马内利，也是宣告预言启示录，神要做我们的神，我们要做神的子民。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06738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基督何时降生？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3" y="1383527"/>
            <a:ext cx="9891423" cy="5548927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拉比说：弥赛亚是在住棚节降生。因为要预表神的帐幕在人间。他们想的是地上的国度。其实，是指将来属天的国度降临。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我听见有大声音从宝座出来说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，神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的帐幕在人间。他要与人同住，他们要作他的子民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。神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要亲自与他们同在，作他们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的神。神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要擦去他们一切的眼泪；不再有死亡，也不再有悲哀、哭号、疼痛，因为以前的事都过去了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启示录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21:3-4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90180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黃色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1700</Words>
  <Application>Microsoft Office PowerPoint</Application>
  <PresentationFormat>Widescreen</PresentationFormat>
  <Paragraphs>74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微軟正黑體</vt:lpstr>
      <vt:lpstr>標楷體</vt:lpstr>
      <vt:lpstr>Arial</vt:lpstr>
      <vt:lpstr>Trebuchet MS</vt:lpstr>
      <vt:lpstr>Wingdings 3</vt:lpstr>
      <vt:lpstr>多面向</vt:lpstr>
      <vt:lpstr>【神爱世人】</vt:lpstr>
      <vt:lpstr>【祂的一生】</vt:lpstr>
      <vt:lpstr>【祂的一生】</vt:lpstr>
      <vt:lpstr>为神做一个有影响力的人(第三讲)</vt:lpstr>
      <vt:lpstr>父怀里的独生子将他表明出来</vt:lpstr>
      <vt:lpstr>1. 基督为何降生？</vt:lpstr>
      <vt:lpstr>1. 基督为何降生？</vt:lpstr>
      <vt:lpstr>2. 基督何时降生？</vt:lpstr>
      <vt:lpstr>2. 基督何时降生？</vt:lpstr>
      <vt:lpstr>3. 基督为谁降生？为谁亡？</vt:lpstr>
      <vt:lpstr>3. 基督为谁降生？为谁亡？</vt:lpstr>
      <vt:lpstr>基督降生对全人类的意义：</vt:lpstr>
      <vt:lpstr>基督降生对全人类的意义：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【神爱世人】</dc:title>
  <dc:creator>wong sun kwong</dc:creator>
  <cp:lastModifiedBy>SL CHAN</cp:lastModifiedBy>
  <cp:revision>3</cp:revision>
  <dcterms:created xsi:type="dcterms:W3CDTF">2023-02-16T10:57:53Z</dcterms:created>
  <dcterms:modified xsi:type="dcterms:W3CDTF">2023-02-16T17:29:32Z</dcterms:modified>
</cp:coreProperties>
</file>